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4" r:id="rId2"/>
    <p:sldId id="260" r:id="rId3"/>
    <p:sldId id="263" r:id="rId4"/>
    <p:sldId id="265" r:id="rId5"/>
    <p:sldId id="290" r:id="rId6"/>
    <p:sldId id="267" r:id="rId7"/>
    <p:sldId id="268" r:id="rId8"/>
    <p:sldId id="269" r:id="rId9"/>
    <p:sldId id="273" r:id="rId10"/>
    <p:sldId id="278" r:id="rId11"/>
    <p:sldId id="291" r:id="rId12"/>
    <p:sldId id="292" r:id="rId13"/>
    <p:sldId id="293" r:id="rId14"/>
    <p:sldId id="294" r:id="rId15"/>
    <p:sldId id="271" r:id="rId16"/>
    <p:sldId id="270" r:id="rId17"/>
    <p:sldId id="266" r:id="rId18"/>
    <p:sldId id="295" r:id="rId19"/>
    <p:sldId id="274" r:id="rId20"/>
    <p:sldId id="275" r:id="rId21"/>
    <p:sldId id="288" r:id="rId22"/>
    <p:sldId id="285" r:id="rId23"/>
    <p:sldId id="277" r:id="rId24"/>
    <p:sldId id="276" r:id="rId25"/>
    <p:sldId id="287" r:id="rId26"/>
    <p:sldId id="272" r:id="rId2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FDB"/>
    <a:srgbClr val="F5EAD6"/>
    <a:srgbClr val="B51502"/>
    <a:srgbClr val="CE0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71" d="100"/>
          <a:sy n="71" d="100"/>
        </p:scale>
        <p:origin x="7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FCA77-64B5-4E15-8907-25BE95FEA39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4D70C-EAF7-43DD-A225-AE214AAD3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09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D70C-EAF7-43DD-A225-AE214AAD36D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1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4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5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8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6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26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0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0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5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82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0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4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6D6CD-2C4E-489A-BE07-1253D00D17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A6AB0-4074-48F6-9916-42414B032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7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labuga.com/localHistory/img/lifeDuringTheWar03_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abuga.com/localHistory/img/lifeDuringTheWar02_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labuga.com/localHistory/img/lifeDuringTheWar04_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culture.ru/images/522a00d9-4589-54a0-88e9-44df769c71b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10459"/>
            <a:ext cx="10058401" cy="686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он для стиха - 6 мину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0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eelOff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362186"/>
            <a:ext cx="9681881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Артели специализировались на разной продукции: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• «Смычка» – добыча торфа, гравия, песка, бутового камня и производством кирпича;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• «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Суеркар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» – изготовление гончарных изделий, колес, конских подков;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• «Ударник» – починка сельхозинвентаря, изготовление изделий из жести и железа;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• «15 лет Октября» – изготовление теплой верхней одежды, шапок-ушанок и гимнастерок;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• «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Ауче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» – вязка трикотажных изделий;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•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«Кама» – шитье меховых изделий и варежек, валяние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валенок;</a:t>
            </a:r>
            <a:endParaRPr lang="ru-RU" dirty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>
                <a:solidFill>
                  <a:srgbClr val="000000"/>
                </a:solidFill>
                <a:latin typeface="TimesNewRomanPSMT"/>
              </a:rPr>
              <a:t>• «Работник» – заготовка зерна, сельхозпродуктов, рыбы, грибов, ягод.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6669725"/>
            <a:ext cx="1649506" cy="73341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https://static.mvd.ru/upload/site143/document_images/Artel_Auche-800x6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03" y="4660176"/>
            <a:ext cx="2790219" cy="158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614927" y="6273688"/>
            <a:ext cx="177619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Артель 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Ауче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static.mvd.ru/upload/site143/document_images/Artel_Kama-800x6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84" y="4641618"/>
            <a:ext cx="2743199" cy="1663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128272" y="6300580"/>
            <a:ext cx="18108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Артель «Кама»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5774594"/>
            <a:ext cx="2113320" cy="882807"/>
          </a:xfrm>
          <a:prstGeom prst="rect">
            <a:avLst/>
          </a:prstGeom>
          <a:solidFill>
            <a:srgbClr val="F5EAD6"/>
          </a:solidFill>
          <a:ln>
            <a:solidFill>
              <a:srgbClr val="FAEF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https://static.mvd.ru/upload/site143/document_images/Artel_Smychka-800x6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5" y="4660176"/>
            <a:ext cx="2748770" cy="164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93986" y="6282655"/>
            <a:ext cx="210762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Артель «Смычка»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77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Жительница села Гари писала в районную газету «Сталинский путь»: «Я горжусь тем, что муж и трое моих сыновей воюют в Красной армии. Я осталась одна, но не падаю духом. Своим трудом я хочу помочь Красной армии в уничтожении гитлеризма. Хотя мне уже и 57 лет, но я с радостью хожу на колхозные работы. Работаю на силосовании, на прополке посевов. О нас, матерях красноармейцев, заботится Советское правительство».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cdn.culture.ru/images/fe9900c7-e44d-57f6-bf5f-eeba9410330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3296" r="8573" b="3301"/>
          <a:stretch/>
        </p:blipFill>
        <p:spPr bwMode="auto">
          <a:xfrm>
            <a:off x="4858871" y="3444642"/>
            <a:ext cx="4652682" cy="2931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7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33801" y="1394559"/>
            <a:ext cx="6082552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июле 1941 г. начали поступать первые эвакуированные – писатели, художники, ученые, жители прифронтовых областей. В первый год войны Елабуга начала принимать эвакуированных — не только взрослых и семьи, но и детей из Ленинграда и других областей страны, для которых открылись два дополнительных детских дома. В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Елабужский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детский дом стали привозить детей, родители которых погибли на фронте. Всего же в районе было восемь детских домов.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s://www.xn--b1azcy.xn--p1ai/wp-content/uploads/2020/09/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6825"/>
            <a:ext cx="3831167" cy="2562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83378"/>
            <a:ext cx="98163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dirty="0">
                <a:solidFill>
                  <a:srgbClr val="000000"/>
                </a:solidFill>
                <a:latin typeface="TimesNewRomanPSMT"/>
              </a:rPr>
              <a:t>Взрослых и семьи размещали сначала в общежитии, а потом в домах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елабужан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К примеру, группу эвакуированных из тринадцати человек, в составе которой была поэт Марина Цветаева с сыном, поселили в общежитии в одной большой комнате. Через несколько дней райисполком предоставил Цветаевой и Георгию крохотную комнату в доме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Бродельщиковых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Хозяйка Анастасия Ивановна не слишком радовалась жильцам — у них не было ни пайка, ни карточек, за них не давали дров на зиму.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12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305901"/>
            <a:ext cx="9681881" cy="6408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Многие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елабужские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семьи добровольно принимали эвакуированных, выражая желание помочь соотечественникам.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>
                <a:solidFill>
                  <a:srgbClr val="000000"/>
                </a:solidFill>
                <a:latin typeface="TimesNewRomanPSMT"/>
              </a:rPr>
              <a:t>Известный учёный-химик А.Б. Никольский спустя шестьдесят лет после войны вспоминал: «Мы попали в довольно большой деревянный дом на улице Ленина, 83. Семья наших хозяев состояла из деда Ильи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Карповича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Романовского, его жены Анны Никаноровны, их дочери Любы и её сына Станислава на три года старше меня, с которым мы скоро подружились. Им пришлось крепко потесниться, и восторга при этом они, конечно, не выражали, но хорошо понимали наше положение и относились к нам, я бы сказал, строго, но честно. Нас же было пятеро: мои родители, оба химики, профессор Борис Петрович Никольский и доцент Валентина Ивановна Парамонова, моя бабушка Вера Константиновна Парамонова и моя сестра Елена старше меня на два с половиной года. Из первых впечатлений мне запомнились огромная русская печь, освещение с помощью коптилок, “удобства” во дворе и голод, который конечно ничего общего с блокадой не имел, но есть хотелось все время. Одно из замечательных блюд летнего периода — “лебединый” суп, понятно, что не из лебедей, а из лебеды».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23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Эвакуированных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обеспечивали работой. Детская писательница Нина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Саконская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смогла устроиться учительницей пения. Девятнадцатилетний москвич Вадим Сикорский работал завклубом. Учёные Ленинградского и Воронежского институтов вели научные изыскания и преподавали в местном учительском институте. Георгий Эфрон в дневнике писал: «Районный исполнительный комитет предлагает работу в колхозах, но никто не берет её, так как пришлось бы жить вне города…»</a:t>
            </a:r>
          </a:p>
          <a:p>
            <a:pPr indent="360000" algn="just">
              <a:lnSpc>
                <a:spcPct val="114000"/>
              </a:lnSpc>
            </a:pPr>
            <a:endParaRPr lang="ru-RU" dirty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4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281507"/>
            <a:ext cx="6087035" cy="230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Война требовала обученных резервов.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1941 году в Елабуге на механическом,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судокрахмальном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заводах и других предприятиях был организован всевобуч по военной подготовке. Тридцать семь юношей-комсомольцев изучили стрелковое дело по программе сдачи норм на значок «Ворошиловский стрелок» второй ступени.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Подготовка ворошиловских стрелков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6" y="1460899"/>
            <a:ext cx="3424518" cy="196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4116" y="3496230"/>
            <a:ext cx="95205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dirty="0">
                <a:solidFill>
                  <a:srgbClr val="000000"/>
                </a:solidFill>
                <a:latin typeface="TimesNewRomanPSMT"/>
              </a:rPr>
              <a:t>В артели «Смычка» обучали обозному и строительному делу, принимая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юношей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девушек в возрасте от 14 до 17 лет. Учащиеся обеспечивались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стипендией 90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рублей в месяц, прибывшие из района — ещё и общежитием. В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Елабужской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школе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механизации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были организованы курсы по обучению механиков, трактористов и комбайнёров.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Курсантов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обеспечивали стипендией в размере от 80 до 100 рублей в месяц.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28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1942 году в фельдшерско-акушерской школе (ФАШ) обучались сто пятьдесят человек.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Обучение было платным и составляло 150 рублей в год. Принимались без испытаний юноши и девушки от 15 до 35 лет, окончившие семь классов средней школы. Отличники зачислялись на стипендию в размере 70 рублей в месяц. Городская санитарная дружина проводила для добровольцев вечерние занятия, на которых учили перевязывать раненых, оказывать первую медицинскую помощь, принимать меры при бомбардировке с воздуха.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7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532513"/>
            <a:ext cx="9681881" cy="419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С августа 1941 г. по июль 1943 г. в Елабуге прошли подготовку для фронта более 2000 офицеров и политических работников. В их числе 7 Героев Советского Союза: -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Аврорский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Н.И., Антипов П.Ф.,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Баймуханов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М.Б., Журавлев А.В., Иванченко А.Ф.,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Кянжин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П.К., Романов Г.Г.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1942 г. в Елабугу были эвакуированы филиалы Воронежского и Ленинградского университетов. В здании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Елабужского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учительского института вели исследовательскую работу и оказывали научно-методологическую помощь академики: математик В.И. Смирнов, астроном В.А. Амбарцумян, физик В.А. Фок, юрист А.А. Венедиктов, химики А.П.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Палкин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и С.А.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Кретинин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965" y="4150120"/>
            <a:ext cx="5770379" cy="245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450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0">
        <p15:prstTrans prst="peelOff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3933" y="1433905"/>
            <a:ext cx="5862419" cy="419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Несмотря на все трудности военного времени, не прерывался учебный процесс. Школы были полностью оснащены инвентарём и обеспечены учебными пособиями. Чтобы обеспечить детей различными продуктами для горячих завтраков, были организованы подсобные хозяйства. Одни школьные коллективы сеяли рожь, горох, пшеницу, другие создавали пасеку и большой огород, на котором выращивали свёклу, морковь, лук.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33853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cdn.culture.ru/images/b407ab2e-3f29-56c7-b58a-029cf380f1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4" y="1577839"/>
            <a:ext cx="3604201" cy="2562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286874"/>
            <a:ext cx="9816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dirty="0" err="1">
                <a:solidFill>
                  <a:srgbClr val="000000"/>
                </a:solidFill>
                <a:latin typeface="TimesNewRomanPSMT"/>
              </a:rPr>
              <a:t>Елабужские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школьники вместе с эвакуированными детьми после занятий работали на колхозных полях, фермах, заводах и фабриках. Заведующая детской библиотекой А. Калинина вспоминала, что ребята собирали лекарственные травы, помогали агитпунктам, сдавали металлолом, вырученные деньги вносили в фонд обороны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26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135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5153" y="1325295"/>
            <a:ext cx="9601199" cy="385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>
                <a:solidFill>
                  <a:srgbClr val="000000"/>
                </a:solidFill>
                <a:latin typeface="TimesNewRomanPSMT"/>
              </a:rPr>
              <a:t>В годы войны в Елабуге начал действовать лагерь № 95(97) НКВД СССР для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военнопленных. Самая крупная партия пленных прибыла после того, как под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Сталинградом потерпела сокрушительное поражение 6-я армия Паулюса. Всего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же через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лагерь на Каме» прошли более 10 000 офицеров немецких и союзных войск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.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Первым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 долгое время единственным свидетельством о пребывании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военнопленных в нашей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стране являлась книга Отто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Рюле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«Исцеление в Елабуге». Потом появились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и другие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публикации, в том числе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Отфрида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Пройслера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– знаменитого писателя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сказочника, чьи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произведения переведены на многие языки. </a:t>
            </a: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Елабуге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же имел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место единственный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истории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Великой Отечественной войны случай, когда военнопленному Клаусу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Зассе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удалось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сохранить при себе фотоаппарат с пленками и воспользоваться им. Позже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эти снимки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облетели весь мир. </a:t>
            </a:r>
            <a:endParaRPr lang="ru-RU" dirty="0" smtClean="0">
              <a:solidFill>
                <a:srgbClr val="000000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33654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3613" y="1478726"/>
            <a:ext cx="6448278" cy="2592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>
                <a:solidFill>
                  <a:srgbClr val="000000"/>
                </a:solidFill>
                <a:latin typeface="TimesNewRomanPSMT"/>
              </a:rPr>
              <a:t>За Победу в Великой Отечественной войне Советский народ заплатил огромную цену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:  в 1941-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1945 гг. погибло и умерло около 27 млн. наших соотечественников, из них две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трети –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мирное население. Было разрушено 1710 городов, более 70 000 сел и деревень, 31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850 промышленных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предприятий, почти 100 000 колхозов и совхозов, 84 000 учебных и 40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000 лечебных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учреждений, 43 000 библиотек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https://avatars.mds.yandex.net/i?id=34c075629df74c422c545b5a383448a5_l-5338918-images-thumbs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24" y="4575783"/>
            <a:ext cx="3067486" cy="190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t602336.dop.obrazovanie33.ru/upload/resize_cache/iblock/31c/1000_1000_1/l5ijxTqWS_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8" y="1808336"/>
            <a:ext cx="3245547" cy="2184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2400" y="4629423"/>
            <a:ext cx="6589059" cy="135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Газета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«Сталинский путь» за 25 июня сообщает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елабужанам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о первых ожесточенных боях, мужестве бойцов и призывает сохранять единство перед лицом врага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9968" y="3996357"/>
            <a:ext cx="973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/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22 июня 1941 г. гитлеровская Германия вероломно нарушила договор о ненападении и вторглась на территорию Советского Союза.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93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eelOff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135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" y="1325295"/>
            <a:ext cx="98163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Интересна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 судьба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немецкого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врача Курта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Ройбера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– автора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всемирно известной «Сталинградской мадонны», которую в 1990 г. канонизировали в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икону как символ прощения и примирения для народов, участвовавших во Второй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мировой войне. </a:t>
            </a: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/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1945-1946 гг.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елабужский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лагерь принял офицеров японской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 err="1">
                <a:solidFill>
                  <a:srgbClr val="000000"/>
                </a:solidFill>
                <a:latin typeface="TimesNewRomanPSMT"/>
              </a:rPr>
              <a:t>Квантунской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армии, взятых в плен на территории Северного Китая (Манчжурии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).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Всего в 1947-1948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гг. через лагерь прошли около 10 000 японских, китайских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и монгольских офицеров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</a:t>
            </a: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/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Художник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Сюньючи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Кацуяма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запечатлел военную и послевоенную Елабугу в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своих многочисленных рисунках. </a:t>
            </a: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/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5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июля 1948 г.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елабужский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лагерь был ликвидирован в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соответствии с приказом МГБ СССР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. </a:t>
            </a:r>
            <a:endParaRPr lang="ru-RU" b="1" dirty="0" smtClean="0">
              <a:solidFill>
                <a:srgbClr val="000000"/>
              </a:solidFill>
              <a:latin typeface="TimesNewRomanPS-BoldMT"/>
            </a:endParaRPr>
          </a:p>
          <a:p>
            <a:pPr indent="360000" algn="just"/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По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официальным данным, в 1943-1948 гг.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в  лагере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умерли 708 пленных, из них 603 немца, 85 японцев, 8 румын, 6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итальянцев, 3 венгра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, 2 австрийца и югослав.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Сейчас захоронения немецких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военнопленных и место захоронения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японских военнопленных находятся под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патронажем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Елабужскогогосударственного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музея-заповедника в его охранной зоне.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4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261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военные годы не затихала и культурная жизнь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елабужан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 В 1942 году в Елабуге на гастролях был Ленинградский областной драматический театр. Спектакли проходили в клубе текстильщиков. Театр начал гастроли пьесой лауреата Сталинской премии Константина Симонова «Парень из нашего города». В репертуаре также были пьесы «Слава», «В степях Украины», «Очная ставка», «Накануне», «Женитьба Белугина», «Свадьба Кречинского».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1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419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Эвакуированные писатели организовали литературный театр, в котором представляли одноактные сценки, короткие пьесы и интермедии на злободневные темы, лирическую комедию С. Болотина и Т. Сикорской «Тулупчик». Николай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Добычин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устраивал вечера сказок, встречи с читателями, обсуждение книг. 5 февраля 1942 года в районном Доме пионеров прошёл литературный вечер, посвящённый 80-летию А.П. Чехова. Зрителям представили инсценировку по рассказам писателя. В артели инвалидов «15 лет Октября» к новому 1942 году был устроен вечер танцев и игр, представлена пьеса А. Островского «Бедность не порок», подготовленная объединёнными силами участников артели.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18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период Великой Отечественной войны единственный государственный музей в Елабуге, носивший имя И.И. Шишкина, стал одним из центров культурно-духовной жизни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елабужан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и представителей интеллигенции, волею судеб оказавшихся в городе. В музее проводились выставки детских работ и произведений членов Союза художников РСФСР, находившихся в Елабуге в эвакуации, творческие встречи, литературные вечера.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https://sun9-16.userapi.com/o3ClnWXUn-xX90dc27lmdK27i59m_Q2xfM-kzg/uZAG9JAlU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38" y="3262666"/>
            <a:ext cx="5107095" cy="3255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5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595643"/>
            <a:ext cx="9681881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Победы под Сталинградом и Курском окончательно повернули исход войны в пользу Советского Союза. И вот – полностью снята блокада Ленинграда. Символичным событием стало освобождение после жестоких боев Крымского полуострова и Севастополя, в обороне которого участвовали уроженка Елабуги Маргарита Родионова и Сергей Ефремов, после войны выбравший Елабугу постоянным местом жительства. В нашей стране они оба известны как талантливые писатели.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 descr="https://vgershov.lib.ru/ARCHIVES/R/RODIONOVA_Margarita_Gennadievna/.Online/Rodionova_M.G.-P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635387"/>
            <a:ext cx="2140042" cy="280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elabuga.com/localHistory/img/efremovSergey02_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6585" r="54051" b="43879"/>
          <a:stretch/>
        </p:blipFill>
        <p:spPr bwMode="auto">
          <a:xfrm>
            <a:off x="7377352" y="3635387"/>
            <a:ext cx="2223848" cy="28061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8606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мае 1945 года в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Елабужском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музее был открыт археологический отдел. Кроме того, прошла выставка детского творчества, на которой были представлены рисунки, лепка и конструктивные работы из утиля.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Нашла своё место в общей борьбе за победу и районная газета «Сталинский путь», которая поддерживала тружеников тыла, рассказывая об их трудовых подвигах, помощи фронту и бойцам Красной Армии, новостях культуры и просвещения.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87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135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20216" y="1728443"/>
            <a:ext cx="6696137" cy="167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>
                <a:solidFill>
                  <a:srgbClr val="000000"/>
                </a:solidFill>
                <a:latin typeface="TimesNewRomanPSMT"/>
              </a:rPr>
              <a:t>О полной победе Елабуга, как и весь Советский Союз, узнала 9 мая, через несколько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часов после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подписания фашистским правительством Акта о полной и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безоговорочной капитуляции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В городе состоялся торжественный митинг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dirty="0"/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2" y="1411183"/>
            <a:ext cx="2780054" cy="201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471" y="3413464"/>
            <a:ext cx="9681881" cy="230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9 мая 1945 года в Елабуге прошёл общегородской митинг трудящихся, посвящённый победоносному завершению Великой Отечественной войны, где «дружной овацией был встречен призыв секретаря райкома ВКП(б) тов.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Кияева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— в ответ на грандиозные победы Красной Армии, завершившей разгром гитлеровской Германии, работать ещё самоотверженнее и настойчивее, отдать все силы на борьбу за новые достижения с тем, чтобы достойно встретить 25-летний юбилей Татарии и вывести район в число передовых в республике».</a:t>
            </a:r>
          </a:p>
        </p:txBody>
      </p:sp>
    </p:spTree>
    <p:extLst>
      <p:ext uri="{BB962C8B-B14F-4D97-AF65-F5344CB8AC3E}">
        <p14:creationId xmlns:p14="http://schemas.microsoft.com/office/powerpoint/2010/main" val="289233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823" y="1577338"/>
            <a:ext cx="9771529" cy="230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этот период в районе и городе проживало около 55 000 человек.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По статистике военкомата, согласно архивных данных было призвано по мобилизации и призыву в период с 1941 года по 1945 год солдат и сержантов 10261 человек. Призвано по призыву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Елабужским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РВК за период с 1939 по 1940 годы - 1373 человек. Всего призвано 11634 человек. Погибло и пропало без вести: всего 7050 человек. Награждены боевыми наградами (согласно данных « Подвиг народа») 3167 человек.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https://cdn.culture.ru/images/dd55bd1e-4aa4-5073-892a-79b3cd6adb2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782" y="3581531"/>
            <a:ext cx="4516457" cy="278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38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460796"/>
            <a:ext cx="9681881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С началом войны на плечи сельских тружеников легла нелегкая ноша – снабжать продуктами питания не только местных жителей, но и фронт, поставлять сырьё для предприятий.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Елабужском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районе насчитывалось 33 сельских совета, куда входили 89 населенных пунктов. В них действовали 42 колхоза и совхоза.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</a:t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Заготовка яблок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29" y="3237796"/>
            <a:ext cx="4155276" cy="292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https://cdn.culture.ru/images/24b19a40-7a59-584a-a96b-c7d10fe908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3157113"/>
            <a:ext cx="5103197" cy="301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0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371143"/>
            <a:ext cx="9681881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Для сельских тружеников был определён обязательный минимум трудодней: 100–150 — для взрослых, 50 — для подростков. Минимум перевыполнялся за счёт общественных работ и воскресников. Так, в колхозе имени Сталина (с.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Юраши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) комсомольцы, заработав 251 трудодень, отдали их в фонд обороны. В сельхозартелях района люди работали от темна до темна. На уборке хлебов в артелях «Правда» и «Пролетарий» колхозницы Т.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Вихарева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, Е. Бакаева, А.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Шведчикова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, Ф.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Косинцева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А.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Балухина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днём работали на молотьбе, а ночью скирдовали хлеба, выполняя задания на 150–170%.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Сортировка ржи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94" y="3693459"/>
            <a:ext cx="4571999" cy="275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39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460796"/>
            <a:ext cx="9681881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1941 г. в Елабуге на базе эвакуированного оборудования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Вышне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-Волоцкого текстильного комбината начала действовать прядильно-ткацкая фабрика.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Елабужане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трудились в эвакуированном из Ленинграда мясоконсервном цехе, который также выпускал гематоген для фронта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 Механический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завод стал выпускать корпуса гранат, головки минных взрывателей.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 </a:t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 descr="https://avatars.dzeninfra.ru/get-zen_doc/3443049/pub_637b96038360ea43b8634f81_637b9fda61f63e6d674e10fc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90" y="3863488"/>
            <a:ext cx="3971364" cy="2658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cdn.culture.ru/images/69942d73-1d29-5708-9448-0db5abe86d9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2" y="3244320"/>
            <a:ext cx="3744706" cy="2611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3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135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NewRomanPSMT"/>
              </a:rPr>
            </a:br>
            <a:endParaRPr lang="ru-RU" dirty="0" smtClean="0">
              <a:solidFill>
                <a:srgbClr val="000000"/>
              </a:solidFill>
              <a:latin typeface="TimesNewRomanPSMT"/>
            </a:endParaRP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4470" y="1396806"/>
            <a:ext cx="9681881" cy="2916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>
                <a:solidFill>
                  <a:srgbClr val="000000"/>
                </a:solidFill>
                <a:latin typeface="TimesNewRomanPSMT"/>
              </a:rPr>
              <a:t>Жители города и района работали под девизом «Всё для фронта, всё для Победы!»,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отправляли на фронт одежду, обувь, предметы личной гигиены, продукты, деньги и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многое другое, вносили свои сбережения в фонд обороны страны (всего за 4 года было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перечислено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16 720 450 рублей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). Только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в декабре 1942 г. они внесли в строительство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танковой колонны 1 660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000 рублей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А еще члены колхоза «Красный партизан» села </a:t>
            </a:r>
            <a:r>
              <a:rPr lang="ru-RU" dirty="0" err="1">
                <a:solidFill>
                  <a:srgbClr val="000000"/>
                </a:solidFill>
                <a:latin typeface="TimesNewRomanPSMT"/>
              </a:rPr>
              <a:t>Танайки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 собрали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500 000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рублей на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строительство боевых самолетов, за что получили благодарность лично </a:t>
            </a:r>
            <a:r>
              <a:rPr lang="ru-RU" b="1" dirty="0" smtClean="0">
                <a:solidFill>
                  <a:srgbClr val="000000"/>
                </a:solidFill>
                <a:latin typeface="TimesNewRomanPS-BoldMT"/>
              </a:rPr>
              <a:t>от И. В. Сталина.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https://sun9-63.userapi.com/Ufj3o8sMyjpPgRnulnqhIeFeuCmDTCM_LveoQQ/uUrr33L0G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0" y="3628415"/>
            <a:ext cx="4880682" cy="2981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8918" y="1371143"/>
            <a:ext cx="5477434" cy="482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Трудящиеся города и района принимали самое активное участие в сборе тёплых вещей и продуктов для бойцов Красной Армии. Учителя и учащиеся школы им. Куйбышева отправили защитникам Родины 57 кг пряников и сливочного масла, 20 пар носков. Члены сельхозартели «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Сентяк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» сдали в районную комиссию 74 овчины, 8 пар валенок, 130 кг шерсти, 8 наволочек, 10 полотенец, 14 пар носков, 14 пар варежек, 2 свитера и много других вещей, кроме того, 1850 рублей деньгами. Колхозники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Армалинского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сельсовета — 65,7кг шерсти, 78 овчин, 10 пар носков, варежек и перчаток, а также 7 310 рублей деньгами.</a:t>
            </a:r>
          </a:p>
          <a:p>
            <a:pPr indent="360000" algn="just">
              <a:lnSpc>
                <a:spcPct val="114000"/>
              </a:lnSpc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s://avatars.dzeninfra.ru/get-zen_doc/10312763/pub_64c5491bc1a61610b1d68124_64c6a64988f7ba2f7e35800f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371143"/>
            <a:ext cx="4034117" cy="2918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836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2-09/1664538772_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279" y="590740"/>
            <a:ext cx="753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Елабуга </a:t>
            </a:r>
            <a:r>
              <a:rPr lang="ru-RU" sz="2400" b="1" dirty="0">
                <a:solidFill>
                  <a:srgbClr val="002060"/>
                </a:solidFill>
                <a:latin typeface="TimesNewRomanPS-BoldMT"/>
              </a:rPr>
              <a:t>в годы Великой Отечественной войны 1941-1945 гг</a:t>
            </a:r>
            <a:r>
              <a:rPr lang="ru-RU" sz="2400" b="1" dirty="0" smtClean="0">
                <a:solidFill>
                  <a:srgbClr val="002060"/>
                </a:solidFill>
                <a:latin typeface="TimesNewRomanPS-BoldMT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471" y="1640093"/>
            <a:ext cx="9681881" cy="230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К началу 1944 г. в Елабуге насчитывалось более 40 различных цехов, артелей и предприятий, выпускавших продукцию для фронта. </a:t>
            </a:r>
          </a:p>
          <a:p>
            <a:pPr indent="360000" algn="just">
              <a:lnSpc>
                <a:spcPct val="114000"/>
              </a:lnSpc>
            </a:pP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Значительные объемы производства приходились на лесхоз,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заготзерно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и стройконтору, совхоз «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Елабужский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» и машинно-тракторную станцию. Хлопчатобумажный комбинат выпускал ткань и марлю. Промкомбинат производил корзины, лапти и лыковое мочало, спички, кадки, заготавливал сушеный шиповник и яблоки.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Елабужский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спиртовой завод выпускал спирт для фронта.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6687656"/>
            <a:ext cx="1287729" cy="113194"/>
          </a:xfrm>
          <a:prstGeom prst="rect">
            <a:avLst/>
          </a:prstGeom>
          <a:solidFill>
            <a:srgbClr val="CE0503"/>
          </a:solidFill>
          <a:ln>
            <a:solidFill>
              <a:srgbClr val="B5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9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</TotalTime>
  <Words>2378</Words>
  <Application>Microsoft Office PowerPoint</Application>
  <PresentationFormat>Лист A4 (210x297 мм)</PresentationFormat>
  <Paragraphs>122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TimesNewRomanPS-BoldMT</vt:lpstr>
      <vt:lpstr>TimesNewRomanPSMT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2025-02-26T05:47:16Z</dcterms:created>
  <dcterms:modified xsi:type="dcterms:W3CDTF">2025-02-27T12:01:19Z</dcterms:modified>
</cp:coreProperties>
</file>